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7" r:id="rId7"/>
    <p:sldId id="272" r:id="rId8"/>
    <p:sldId id="275" r:id="rId9"/>
    <p:sldId id="270" r:id="rId10"/>
    <p:sldId id="268" r:id="rId11"/>
    <p:sldId id="269" r:id="rId12"/>
    <p:sldId id="273" r:id="rId13"/>
    <p:sldId id="276" r:id="rId14"/>
    <p:sldId id="274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61"/>
    <a:srgbClr val="2C3B4C"/>
    <a:srgbClr val="384D7A"/>
    <a:srgbClr val="FFFFFF"/>
    <a:srgbClr val="2B3849"/>
    <a:srgbClr val="334460"/>
    <a:srgbClr val="212A33"/>
    <a:srgbClr val="88A7CC"/>
    <a:srgbClr val="3F5A9C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C0E5F-B2FC-462F-B058-E6B364884214}" v="14" dt="2026-05-15T10:27:55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 Nordemann-Schiffel | NORDEMANN" userId="66700c9b-b1d3-45a8-97d9-b9d9f0fde068" providerId="ADAL" clId="{B6C854C5-B92A-49D9-AFD2-51727EF63B3B}"/>
    <pc:docChg chg="undo custSel addSld modSld sldOrd">
      <pc:chgData name="Anke Nordemann-Schiffel | NORDEMANN" userId="66700c9b-b1d3-45a8-97d9-b9d9f0fde068" providerId="ADAL" clId="{B6C854C5-B92A-49D9-AFD2-51727EF63B3B}" dt="2026-05-15T10:29:54.805" v="1742" actId="20577"/>
      <pc:docMkLst>
        <pc:docMk/>
      </pc:docMkLst>
      <pc:sldChg chg="modSp mod">
        <pc:chgData name="Anke Nordemann-Schiffel | NORDEMANN" userId="66700c9b-b1d3-45a8-97d9-b9d9f0fde068" providerId="ADAL" clId="{B6C854C5-B92A-49D9-AFD2-51727EF63B3B}" dt="2026-05-15T09:24:53.163" v="803" actId="20577"/>
        <pc:sldMkLst>
          <pc:docMk/>
          <pc:sldMk cId="3804447131" sldId="267"/>
        </pc:sldMkLst>
        <pc:spChg chg="mod">
          <ac:chgData name="Anke Nordemann-Schiffel | NORDEMANN" userId="66700c9b-b1d3-45a8-97d9-b9d9f0fde068" providerId="ADAL" clId="{B6C854C5-B92A-49D9-AFD2-51727EF63B3B}" dt="2026-05-15T09:24:53.163" v="803" actId="20577"/>
          <ac:spMkLst>
            <pc:docMk/>
            <pc:sldMk cId="3804447131" sldId="267"/>
            <ac:spMk id="5" creationId="{5AEEBE28-EABA-605C-393B-38090D5FF35B}"/>
          </ac:spMkLst>
        </pc:spChg>
      </pc:sldChg>
      <pc:sldChg chg="modSp mod">
        <pc:chgData name="Anke Nordemann-Schiffel | NORDEMANN" userId="66700c9b-b1d3-45a8-97d9-b9d9f0fde068" providerId="ADAL" clId="{B6C854C5-B92A-49D9-AFD2-51727EF63B3B}" dt="2026-05-15T10:28:36.740" v="1691" actId="113"/>
        <pc:sldMkLst>
          <pc:docMk/>
          <pc:sldMk cId="701564692" sldId="268"/>
        </pc:sldMkLst>
        <pc:spChg chg="mod">
          <ac:chgData name="Anke Nordemann-Schiffel | NORDEMANN" userId="66700c9b-b1d3-45a8-97d9-b9d9f0fde068" providerId="ADAL" clId="{B6C854C5-B92A-49D9-AFD2-51727EF63B3B}" dt="2026-05-15T09:31:52.916" v="853"/>
          <ac:spMkLst>
            <pc:docMk/>
            <pc:sldMk cId="701564692" sldId="268"/>
            <ac:spMk id="3" creationId="{7531A63B-A2A0-6FC8-EFCC-C3BCBFCFC99E}"/>
          </ac:spMkLst>
        </pc:spChg>
        <pc:spChg chg="mod">
          <ac:chgData name="Anke Nordemann-Schiffel | NORDEMANN" userId="66700c9b-b1d3-45a8-97d9-b9d9f0fde068" providerId="ADAL" clId="{B6C854C5-B92A-49D9-AFD2-51727EF63B3B}" dt="2026-05-15T10:28:36.740" v="1691" actId="113"/>
          <ac:spMkLst>
            <pc:docMk/>
            <pc:sldMk cId="701564692" sldId="268"/>
            <ac:spMk id="5" creationId="{98410492-1DC6-4375-D089-52737B4BB0AB}"/>
          </ac:spMkLst>
        </pc:spChg>
      </pc:sldChg>
      <pc:sldChg chg="addSp modSp mod">
        <pc:chgData name="Anke Nordemann-Schiffel | NORDEMANN" userId="66700c9b-b1d3-45a8-97d9-b9d9f0fde068" providerId="ADAL" clId="{B6C854C5-B92A-49D9-AFD2-51727EF63B3B}" dt="2026-05-15T09:35:07.290" v="1047" actId="6549"/>
        <pc:sldMkLst>
          <pc:docMk/>
          <pc:sldMk cId="3044360306" sldId="269"/>
        </pc:sldMkLst>
        <pc:spChg chg="mod">
          <ac:chgData name="Anke Nordemann-Schiffel | NORDEMANN" userId="66700c9b-b1d3-45a8-97d9-b9d9f0fde068" providerId="ADAL" clId="{B6C854C5-B92A-49D9-AFD2-51727EF63B3B}" dt="2026-05-15T09:31:40.002" v="852" actId="20577"/>
          <ac:spMkLst>
            <pc:docMk/>
            <pc:sldMk cId="3044360306" sldId="269"/>
            <ac:spMk id="3" creationId="{FD236004-35A3-76C1-7F61-02D92DEDFA75}"/>
          </ac:spMkLst>
        </pc:spChg>
        <pc:spChg chg="mod">
          <ac:chgData name="Anke Nordemann-Schiffel | NORDEMANN" userId="66700c9b-b1d3-45a8-97d9-b9d9f0fde068" providerId="ADAL" clId="{B6C854C5-B92A-49D9-AFD2-51727EF63B3B}" dt="2026-05-15T09:35:07.290" v="1047" actId="6549"/>
          <ac:spMkLst>
            <pc:docMk/>
            <pc:sldMk cId="3044360306" sldId="269"/>
            <ac:spMk id="5" creationId="{0624EC3E-ECFB-5A51-78D0-31F7DD7F6251}"/>
          </ac:spMkLst>
        </pc:spChg>
        <pc:picChg chg="add mod">
          <ac:chgData name="Anke Nordemann-Schiffel | NORDEMANN" userId="66700c9b-b1d3-45a8-97d9-b9d9f0fde068" providerId="ADAL" clId="{B6C854C5-B92A-49D9-AFD2-51727EF63B3B}" dt="2026-05-15T09:33:43.340" v="961" actId="14100"/>
          <ac:picMkLst>
            <pc:docMk/>
            <pc:sldMk cId="3044360306" sldId="269"/>
            <ac:picMk id="4" creationId="{10E4D48A-AED6-1D18-D38B-631E319AE53C}"/>
          </ac:picMkLst>
        </pc:picChg>
        <pc:picChg chg="add mod">
          <ac:chgData name="Anke Nordemann-Schiffel | NORDEMANN" userId="66700c9b-b1d3-45a8-97d9-b9d9f0fde068" providerId="ADAL" clId="{B6C854C5-B92A-49D9-AFD2-51727EF63B3B}" dt="2026-05-15T09:33:53.382" v="971" actId="1076"/>
          <ac:picMkLst>
            <pc:docMk/>
            <pc:sldMk cId="3044360306" sldId="269"/>
            <ac:picMk id="7" creationId="{C21AA7AA-CB41-1C40-12FF-00AD501AE6F7}"/>
          </ac:picMkLst>
        </pc:picChg>
      </pc:sldChg>
      <pc:sldChg chg="addSp delSp modSp mod ord modAnim">
        <pc:chgData name="Anke Nordemann-Schiffel | NORDEMANN" userId="66700c9b-b1d3-45a8-97d9-b9d9f0fde068" providerId="ADAL" clId="{B6C854C5-B92A-49D9-AFD2-51727EF63B3B}" dt="2026-05-15T10:27:55.226" v="1684"/>
        <pc:sldMkLst>
          <pc:docMk/>
          <pc:sldMk cId="1506923826" sldId="270"/>
        </pc:sldMkLst>
        <pc:spChg chg="mod">
          <ac:chgData name="Anke Nordemann-Schiffel | NORDEMANN" userId="66700c9b-b1d3-45a8-97d9-b9d9f0fde068" providerId="ADAL" clId="{B6C854C5-B92A-49D9-AFD2-51727EF63B3B}" dt="2026-05-15T09:03:31.062" v="51" actId="20577"/>
          <ac:spMkLst>
            <pc:docMk/>
            <pc:sldMk cId="1506923826" sldId="270"/>
            <ac:spMk id="3" creationId="{2D243986-D4CF-2C45-E038-063D66DEB591}"/>
          </ac:spMkLst>
        </pc:spChg>
        <pc:spChg chg="mod">
          <ac:chgData name="Anke Nordemann-Schiffel | NORDEMANN" userId="66700c9b-b1d3-45a8-97d9-b9d9f0fde068" providerId="ADAL" clId="{B6C854C5-B92A-49D9-AFD2-51727EF63B3B}" dt="2026-05-15T10:27:48.859" v="1683" actId="6549"/>
          <ac:spMkLst>
            <pc:docMk/>
            <pc:sldMk cId="1506923826" sldId="270"/>
            <ac:spMk id="5" creationId="{EB0F9241-5BC4-DC6E-1694-01A08F9B15EB}"/>
          </ac:spMkLst>
        </pc:spChg>
        <pc:picChg chg="del mod">
          <ac:chgData name="Anke Nordemann-Schiffel | NORDEMANN" userId="66700c9b-b1d3-45a8-97d9-b9d9f0fde068" providerId="ADAL" clId="{B6C854C5-B92A-49D9-AFD2-51727EF63B3B}" dt="2026-05-15T09:01:06.261" v="5" actId="478"/>
          <ac:picMkLst>
            <pc:docMk/>
            <pc:sldMk cId="1506923826" sldId="270"/>
            <ac:picMk id="2" creationId="{62E74AD3-DA7A-3780-5779-0FC2C2C3526D}"/>
          </ac:picMkLst>
        </pc:picChg>
        <pc:picChg chg="del mod">
          <ac:chgData name="Anke Nordemann-Schiffel | NORDEMANN" userId="66700c9b-b1d3-45a8-97d9-b9d9f0fde068" providerId="ADAL" clId="{B6C854C5-B92A-49D9-AFD2-51727EF63B3B}" dt="2026-05-15T09:01:05.019" v="3" actId="478"/>
          <ac:picMkLst>
            <pc:docMk/>
            <pc:sldMk cId="1506923826" sldId="270"/>
            <ac:picMk id="6" creationId="{24A9AD4F-5B87-119A-3F4F-92F6EEFA352F}"/>
          </ac:picMkLst>
        </pc:picChg>
        <pc:picChg chg="add mod">
          <ac:chgData name="Anke Nordemann-Schiffel | NORDEMANN" userId="66700c9b-b1d3-45a8-97d9-b9d9f0fde068" providerId="ADAL" clId="{B6C854C5-B92A-49D9-AFD2-51727EF63B3B}" dt="2026-05-15T09:08:27.098" v="346" actId="1076"/>
          <ac:picMkLst>
            <pc:docMk/>
            <pc:sldMk cId="1506923826" sldId="270"/>
            <ac:picMk id="7" creationId="{47CBEF46-3885-649E-E430-D8BC2094A82B}"/>
          </ac:picMkLst>
        </pc:picChg>
      </pc:sldChg>
      <pc:sldChg chg="add">
        <pc:chgData name="Anke Nordemann-Schiffel | NORDEMANN" userId="66700c9b-b1d3-45a8-97d9-b9d9f0fde068" providerId="ADAL" clId="{B6C854C5-B92A-49D9-AFD2-51727EF63B3B}" dt="2026-05-15T09:00:59.559" v="2" actId="2890"/>
        <pc:sldMkLst>
          <pc:docMk/>
          <pc:sldMk cId="2070612371" sldId="271"/>
        </pc:sldMkLst>
      </pc:sldChg>
      <pc:sldChg chg="modSp add mod">
        <pc:chgData name="Anke Nordemann-Schiffel | NORDEMANN" userId="66700c9b-b1d3-45a8-97d9-b9d9f0fde068" providerId="ADAL" clId="{B6C854C5-B92A-49D9-AFD2-51727EF63B3B}" dt="2026-05-15T09:32:17.283" v="893" actId="20577"/>
        <pc:sldMkLst>
          <pc:docMk/>
          <pc:sldMk cId="398998375" sldId="272"/>
        </pc:sldMkLst>
        <pc:spChg chg="mod">
          <ac:chgData name="Anke Nordemann-Schiffel | NORDEMANN" userId="66700c9b-b1d3-45a8-97d9-b9d9f0fde068" providerId="ADAL" clId="{B6C854C5-B92A-49D9-AFD2-51727EF63B3B}" dt="2026-05-15T09:32:17.283" v="893" actId="20577"/>
          <ac:spMkLst>
            <pc:docMk/>
            <pc:sldMk cId="398998375" sldId="272"/>
            <ac:spMk id="3" creationId="{85D2C2D6-EEB8-F0E3-5E98-C19D76EB1BCE}"/>
          </ac:spMkLst>
        </pc:spChg>
        <pc:spChg chg="mod">
          <ac:chgData name="Anke Nordemann-Schiffel | NORDEMANN" userId="66700c9b-b1d3-45a8-97d9-b9d9f0fde068" providerId="ADAL" clId="{B6C854C5-B92A-49D9-AFD2-51727EF63B3B}" dt="2026-05-15T09:25:21.961" v="805" actId="113"/>
          <ac:spMkLst>
            <pc:docMk/>
            <pc:sldMk cId="398998375" sldId="272"/>
            <ac:spMk id="5" creationId="{2C1C4757-3A14-B5F8-E45D-47D82D1EF275}"/>
          </ac:spMkLst>
        </pc:spChg>
      </pc:sldChg>
      <pc:sldChg chg="addSp delSp modSp add mod">
        <pc:chgData name="Anke Nordemann-Schiffel | NORDEMANN" userId="66700c9b-b1d3-45a8-97d9-b9d9f0fde068" providerId="ADAL" clId="{B6C854C5-B92A-49D9-AFD2-51727EF63B3B}" dt="2026-05-15T10:05:14.878" v="1133" actId="20577"/>
        <pc:sldMkLst>
          <pc:docMk/>
          <pc:sldMk cId="3829059160" sldId="273"/>
        </pc:sldMkLst>
        <pc:spChg chg="mod">
          <ac:chgData name="Anke Nordemann-Schiffel | NORDEMANN" userId="66700c9b-b1d3-45a8-97d9-b9d9f0fde068" providerId="ADAL" clId="{B6C854C5-B92A-49D9-AFD2-51727EF63B3B}" dt="2026-05-15T10:05:14.878" v="1133" actId="20577"/>
          <ac:spMkLst>
            <pc:docMk/>
            <pc:sldMk cId="3829059160" sldId="273"/>
            <ac:spMk id="5" creationId="{69190177-3AF5-9253-48BE-9109E0A5FAEF}"/>
          </ac:spMkLst>
        </pc:spChg>
        <pc:picChg chg="del">
          <ac:chgData name="Anke Nordemann-Schiffel | NORDEMANN" userId="66700c9b-b1d3-45a8-97d9-b9d9f0fde068" providerId="ADAL" clId="{B6C854C5-B92A-49D9-AFD2-51727EF63B3B}" dt="2026-05-15T09:36:51.364" v="1072" actId="478"/>
          <ac:picMkLst>
            <pc:docMk/>
            <pc:sldMk cId="3829059160" sldId="273"/>
            <ac:picMk id="4" creationId="{DE5034B4-1311-5D8B-3E17-BC93BC0A56EA}"/>
          </ac:picMkLst>
        </pc:picChg>
        <pc:picChg chg="add mod">
          <ac:chgData name="Anke Nordemann-Schiffel | NORDEMANN" userId="66700c9b-b1d3-45a8-97d9-b9d9f0fde068" providerId="ADAL" clId="{B6C854C5-B92A-49D9-AFD2-51727EF63B3B}" dt="2026-05-15T09:37:27.797" v="1089" actId="1076"/>
          <ac:picMkLst>
            <pc:docMk/>
            <pc:sldMk cId="3829059160" sldId="273"/>
            <ac:picMk id="6" creationId="{FF7DFAD6-7CD7-6CF2-C667-1400CC1499D4}"/>
          </ac:picMkLst>
        </pc:picChg>
        <pc:picChg chg="del">
          <ac:chgData name="Anke Nordemann-Schiffel | NORDEMANN" userId="66700c9b-b1d3-45a8-97d9-b9d9f0fde068" providerId="ADAL" clId="{B6C854C5-B92A-49D9-AFD2-51727EF63B3B}" dt="2026-05-15T09:36:52.560" v="1073" actId="478"/>
          <ac:picMkLst>
            <pc:docMk/>
            <pc:sldMk cId="3829059160" sldId="273"/>
            <ac:picMk id="7" creationId="{3B7558BA-C470-6AE5-8682-4D117229B918}"/>
          </ac:picMkLst>
        </pc:picChg>
        <pc:picChg chg="add mod">
          <ac:chgData name="Anke Nordemann-Schiffel | NORDEMANN" userId="66700c9b-b1d3-45a8-97d9-b9d9f0fde068" providerId="ADAL" clId="{B6C854C5-B92A-49D9-AFD2-51727EF63B3B}" dt="2026-05-15T09:39:24.238" v="1094" actId="1076"/>
          <ac:picMkLst>
            <pc:docMk/>
            <pc:sldMk cId="3829059160" sldId="273"/>
            <ac:picMk id="9" creationId="{C1335668-A3E6-6E4C-BDFC-1012B01A21AA}"/>
          </ac:picMkLst>
        </pc:picChg>
        <pc:picChg chg="add mod">
          <ac:chgData name="Anke Nordemann-Schiffel | NORDEMANN" userId="66700c9b-b1d3-45a8-97d9-b9d9f0fde068" providerId="ADAL" clId="{B6C854C5-B92A-49D9-AFD2-51727EF63B3B}" dt="2026-05-15T09:39:50.133" v="1101" actId="1076"/>
          <ac:picMkLst>
            <pc:docMk/>
            <pc:sldMk cId="3829059160" sldId="273"/>
            <ac:picMk id="11" creationId="{C3558201-9492-12A8-BCDD-F669F096A137}"/>
          </ac:picMkLst>
        </pc:picChg>
        <pc:picChg chg="add mod">
          <ac:chgData name="Anke Nordemann-Schiffel | NORDEMANN" userId="66700c9b-b1d3-45a8-97d9-b9d9f0fde068" providerId="ADAL" clId="{B6C854C5-B92A-49D9-AFD2-51727EF63B3B}" dt="2026-05-15T09:40:50.371" v="1108" actId="1076"/>
          <ac:picMkLst>
            <pc:docMk/>
            <pc:sldMk cId="3829059160" sldId="273"/>
            <ac:picMk id="13" creationId="{025E2DF5-8E16-BC27-70FD-5112F35E1B52}"/>
          </ac:picMkLst>
        </pc:picChg>
        <pc:picChg chg="add mod">
          <ac:chgData name="Anke Nordemann-Schiffel | NORDEMANN" userId="66700c9b-b1d3-45a8-97d9-b9d9f0fde068" providerId="ADAL" clId="{B6C854C5-B92A-49D9-AFD2-51727EF63B3B}" dt="2026-05-15T09:41:22.987" v="1111" actId="1076"/>
          <ac:picMkLst>
            <pc:docMk/>
            <pc:sldMk cId="3829059160" sldId="273"/>
            <ac:picMk id="15" creationId="{B2CC5ACC-0DAA-548D-D89A-7FADEB70F4D1}"/>
          </ac:picMkLst>
        </pc:picChg>
        <pc:picChg chg="add mod">
          <ac:chgData name="Anke Nordemann-Schiffel | NORDEMANN" userId="66700c9b-b1d3-45a8-97d9-b9d9f0fde068" providerId="ADAL" clId="{B6C854C5-B92A-49D9-AFD2-51727EF63B3B}" dt="2026-05-15T09:48:10.176" v="1114" actId="1076"/>
          <ac:picMkLst>
            <pc:docMk/>
            <pc:sldMk cId="3829059160" sldId="273"/>
            <ac:picMk id="17" creationId="{C6A45224-456E-9BB2-980A-ED4D5E78B2D3}"/>
          </ac:picMkLst>
        </pc:picChg>
      </pc:sldChg>
      <pc:sldChg chg="addSp delSp modSp add mod">
        <pc:chgData name="Anke Nordemann-Schiffel | NORDEMANN" userId="66700c9b-b1d3-45a8-97d9-b9d9f0fde068" providerId="ADAL" clId="{B6C854C5-B92A-49D9-AFD2-51727EF63B3B}" dt="2026-05-15T10:12:12.089" v="1209" actId="6549"/>
        <pc:sldMkLst>
          <pc:docMk/>
          <pc:sldMk cId="870827590" sldId="274"/>
        </pc:sldMkLst>
        <pc:spChg chg="mod">
          <ac:chgData name="Anke Nordemann-Schiffel | NORDEMANN" userId="66700c9b-b1d3-45a8-97d9-b9d9f0fde068" providerId="ADAL" clId="{B6C854C5-B92A-49D9-AFD2-51727EF63B3B}" dt="2026-05-15T10:12:12.089" v="1209" actId="6549"/>
          <ac:spMkLst>
            <pc:docMk/>
            <pc:sldMk cId="870827590" sldId="274"/>
            <ac:spMk id="5" creationId="{FB03AFA1-CC46-64CB-36A8-F36F79022910}"/>
          </ac:spMkLst>
        </pc:spChg>
        <pc:picChg chg="add mod">
          <ac:chgData name="Anke Nordemann-Schiffel | NORDEMANN" userId="66700c9b-b1d3-45a8-97d9-b9d9f0fde068" providerId="ADAL" clId="{B6C854C5-B92A-49D9-AFD2-51727EF63B3B}" dt="2026-05-15T10:11:39.702" v="1199" actId="1076"/>
          <ac:picMkLst>
            <pc:docMk/>
            <pc:sldMk cId="870827590" sldId="274"/>
            <ac:picMk id="4" creationId="{3E9B2AB4-BF10-6145-AB9C-6A00658B8EBB}"/>
          </ac:picMkLst>
        </pc:picChg>
        <pc:picChg chg="del">
          <ac:chgData name="Anke Nordemann-Schiffel | NORDEMANN" userId="66700c9b-b1d3-45a8-97d9-b9d9f0fde068" providerId="ADAL" clId="{B6C854C5-B92A-49D9-AFD2-51727EF63B3B}" dt="2026-05-15T10:07:22.802" v="1140" actId="478"/>
          <ac:picMkLst>
            <pc:docMk/>
            <pc:sldMk cId="870827590" sldId="274"/>
            <ac:picMk id="6" creationId="{9AE83017-5106-15C3-09F3-343F7DB13E77}"/>
          </ac:picMkLst>
        </pc:picChg>
        <pc:picChg chg="add mod">
          <ac:chgData name="Anke Nordemann-Schiffel | NORDEMANN" userId="66700c9b-b1d3-45a8-97d9-b9d9f0fde068" providerId="ADAL" clId="{B6C854C5-B92A-49D9-AFD2-51727EF63B3B}" dt="2026-05-15T10:11:35.075" v="1198" actId="1076"/>
          <ac:picMkLst>
            <pc:docMk/>
            <pc:sldMk cId="870827590" sldId="274"/>
            <ac:picMk id="8" creationId="{CD329178-8E36-68F6-2203-80D4679EA5AD}"/>
          </ac:picMkLst>
        </pc:picChg>
        <pc:picChg chg="del">
          <ac:chgData name="Anke Nordemann-Schiffel | NORDEMANN" userId="66700c9b-b1d3-45a8-97d9-b9d9f0fde068" providerId="ADAL" clId="{B6C854C5-B92A-49D9-AFD2-51727EF63B3B}" dt="2026-05-15T10:07:36.272" v="1145" actId="478"/>
          <ac:picMkLst>
            <pc:docMk/>
            <pc:sldMk cId="870827590" sldId="274"/>
            <ac:picMk id="9" creationId="{91213720-9D04-A20C-FC41-D70C91FE9E41}"/>
          </ac:picMkLst>
        </pc:picChg>
        <pc:picChg chg="del">
          <ac:chgData name="Anke Nordemann-Schiffel | NORDEMANN" userId="66700c9b-b1d3-45a8-97d9-b9d9f0fde068" providerId="ADAL" clId="{B6C854C5-B92A-49D9-AFD2-51727EF63B3B}" dt="2026-05-15T10:07:37.758" v="1146" actId="478"/>
          <ac:picMkLst>
            <pc:docMk/>
            <pc:sldMk cId="870827590" sldId="274"/>
            <ac:picMk id="11" creationId="{05412B30-9A4A-0375-190D-070CFEF2A5C0}"/>
          </ac:picMkLst>
        </pc:picChg>
        <pc:picChg chg="add mod">
          <ac:chgData name="Anke Nordemann-Schiffel | NORDEMANN" userId="66700c9b-b1d3-45a8-97d9-b9d9f0fde068" providerId="ADAL" clId="{B6C854C5-B92A-49D9-AFD2-51727EF63B3B}" dt="2026-05-15T10:11:32.725" v="1197" actId="1076"/>
          <ac:picMkLst>
            <pc:docMk/>
            <pc:sldMk cId="870827590" sldId="274"/>
            <ac:picMk id="12" creationId="{D1CB31F3-FC23-C507-1C82-4084C93DA034}"/>
          </ac:picMkLst>
        </pc:picChg>
        <pc:picChg chg="del">
          <ac:chgData name="Anke Nordemann-Schiffel | NORDEMANN" userId="66700c9b-b1d3-45a8-97d9-b9d9f0fde068" providerId="ADAL" clId="{B6C854C5-B92A-49D9-AFD2-51727EF63B3B}" dt="2026-05-15T10:07:38.787" v="1147" actId="478"/>
          <ac:picMkLst>
            <pc:docMk/>
            <pc:sldMk cId="870827590" sldId="274"/>
            <ac:picMk id="13" creationId="{FBDB272F-5B5F-7700-658A-4ADA4A95E2C4}"/>
          </ac:picMkLst>
        </pc:picChg>
        <pc:picChg chg="del mod">
          <ac:chgData name="Anke Nordemann-Schiffel | NORDEMANN" userId="66700c9b-b1d3-45a8-97d9-b9d9f0fde068" providerId="ADAL" clId="{B6C854C5-B92A-49D9-AFD2-51727EF63B3B}" dt="2026-05-15T10:07:40.602" v="1149" actId="478"/>
          <ac:picMkLst>
            <pc:docMk/>
            <pc:sldMk cId="870827590" sldId="274"/>
            <ac:picMk id="15" creationId="{BAE45172-FD09-ED30-F614-B3121A790409}"/>
          </ac:picMkLst>
        </pc:picChg>
        <pc:picChg chg="add mod">
          <ac:chgData name="Anke Nordemann-Schiffel | NORDEMANN" userId="66700c9b-b1d3-45a8-97d9-b9d9f0fde068" providerId="ADAL" clId="{B6C854C5-B92A-49D9-AFD2-51727EF63B3B}" dt="2026-05-15T10:12:07.827" v="1207" actId="1076"/>
          <ac:picMkLst>
            <pc:docMk/>
            <pc:sldMk cId="870827590" sldId="274"/>
            <ac:picMk id="16" creationId="{65A82F7C-4601-56CB-D7C7-ACC27645DB1F}"/>
          </ac:picMkLst>
        </pc:picChg>
        <pc:picChg chg="del">
          <ac:chgData name="Anke Nordemann-Schiffel | NORDEMANN" userId="66700c9b-b1d3-45a8-97d9-b9d9f0fde068" providerId="ADAL" clId="{B6C854C5-B92A-49D9-AFD2-51727EF63B3B}" dt="2026-05-15T10:07:41.471" v="1150" actId="478"/>
          <ac:picMkLst>
            <pc:docMk/>
            <pc:sldMk cId="870827590" sldId="274"/>
            <ac:picMk id="17" creationId="{7F3C1027-AA15-480A-28CA-97E38B4638D5}"/>
          </ac:picMkLst>
        </pc:picChg>
        <pc:picChg chg="add mod">
          <ac:chgData name="Anke Nordemann-Schiffel | NORDEMANN" userId="66700c9b-b1d3-45a8-97d9-b9d9f0fde068" providerId="ADAL" clId="{B6C854C5-B92A-49D9-AFD2-51727EF63B3B}" dt="2026-05-15T10:12:10.088" v="1208" actId="1076"/>
          <ac:picMkLst>
            <pc:docMk/>
            <pc:sldMk cId="870827590" sldId="274"/>
            <ac:picMk id="19" creationId="{21A75AD9-D5C8-6BEA-36B9-659EA7C2FC68}"/>
          </ac:picMkLst>
        </pc:picChg>
      </pc:sldChg>
      <pc:sldChg chg="addSp delSp modSp add mod ord">
        <pc:chgData name="Anke Nordemann-Schiffel | NORDEMANN" userId="66700c9b-b1d3-45a8-97d9-b9d9f0fde068" providerId="ADAL" clId="{B6C854C5-B92A-49D9-AFD2-51727EF63B3B}" dt="2026-05-15T10:27:12.138" v="1680" actId="6549"/>
        <pc:sldMkLst>
          <pc:docMk/>
          <pc:sldMk cId="3520776979" sldId="275"/>
        </pc:sldMkLst>
        <pc:spChg chg="mod">
          <ac:chgData name="Anke Nordemann-Schiffel | NORDEMANN" userId="66700c9b-b1d3-45a8-97d9-b9d9f0fde068" providerId="ADAL" clId="{B6C854C5-B92A-49D9-AFD2-51727EF63B3B}" dt="2026-05-15T10:25:42.021" v="1582"/>
          <ac:spMkLst>
            <pc:docMk/>
            <pc:sldMk cId="3520776979" sldId="275"/>
            <ac:spMk id="3" creationId="{CE5324FE-FDD6-EB74-5444-7231867D7837}"/>
          </ac:spMkLst>
        </pc:spChg>
        <pc:spChg chg="mod">
          <ac:chgData name="Anke Nordemann-Schiffel | NORDEMANN" userId="66700c9b-b1d3-45a8-97d9-b9d9f0fde068" providerId="ADAL" clId="{B6C854C5-B92A-49D9-AFD2-51727EF63B3B}" dt="2026-05-15T10:27:12.138" v="1680" actId="6549"/>
          <ac:spMkLst>
            <pc:docMk/>
            <pc:sldMk cId="3520776979" sldId="275"/>
            <ac:spMk id="5" creationId="{5949EE02-F314-5A29-FF5F-E8BD8808363D}"/>
          </ac:spMkLst>
        </pc:spChg>
        <pc:picChg chg="add del mod">
          <ac:chgData name="Anke Nordemann-Schiffel | NORDEMANN" userId="66700c9b-b1d3-45a8-97d9-b9d9f0fde068" providerId="ADAL" clId="{B6C854C5-B92A-49D9-AFD2-51727EF63B3B}" dt="2026-05-15T10:23:32.992" v="1532" actId="478"/>
          <ac:picMkLst>
            <pc:docMk/>
            <pc:sldMk cId="3520776979" sldId="275"/>
            <ac:picMk id="4" creationId="{4728BE34-2695-E2B0-62FD-8DEDF7C4C729}"/>
          </ac:picMkLst>
        </pc:picChg>
        <pc:picChg chg="add del mod">
          <ac:chgData name="Anke Nordemann-Schiffel | NORDEMANN" userId="66700c9b-b1d3-45a8-97d9-b9d9f0fde068" providerId="ADAL" clId="{B6C854C5-B92A-49D9-AFD2-51727EF63B3B}" dt="2026-05-15T10:23:52.209" v="1558" actId="478"/>
          <ac:picMkLst>
            <pc:docMk/>
            <pc:sldMk cId="3520776979" sldId="275"/>
            <ac:picMk id="7" creationId="{9987F2B9-4DB9-E97F-1842-1DF75FB02DBE}"/>
          </ac:picMkLst>
        </pc:picChg>
        <pc:picChg chg="add del mod">
          <ac:chgData name="Anke Nordemann-Schiffel | NORDEMANN" userId="66700c9b-b1d3-45a8-97d9-b9d9f0fde068" providerId="ADAL" clId="{B6C854C5-B92A-49D9-AFD2-51727EF63B3B}" dt="2026-05-15T10:23:53.326" v="1559" actId="478"/>
          <ac:picMkLst>
            <pc:docMk/>
            <pc:sldMk cId="3520776979" sldId="275"/>
            <ac:picMk id="9" creationId="{FCE89CE8-5E19-4F8E-EFB0-E2608B16E4F6}"/>
          </ac:picMkLst>
        </pc:picChg>
        <pc:picChg chg="add mod">
          <ac:chgData name="Anke Nordemann-Schiffel | NORDEMANN" userId="66700c9b-b1d3-45a8-97d9-b9d9f0fde068" providerId="ADAL" clId="{B6C854C5-B92A-49D9-AFD2-51727EF63B3B}" dt="2026-05-15T10:26:37.469" v="1661" actId="14100"/>
          <ac:picMkLst>
            <pc:docMk/>
            <pc:sldMk cId="3520776979" sldId="275"/>
            <ac:picMk id="11" creationId="{F08EA99F-7C20-4386-8D76-27D78B43590C}"/>
          </ac:picMkLst>
        </pc:picChg>
      </pc:sldChg>
      <pc:sldChg chg="modSp add mod ord">
        <pc:chgData name="Anke Nordemann-Schiffel | NORDEMANN" userId="66700c9b-b1d3-45a8-97d9-b9d9f0fde068" providerId="ADAL" clId="{B6C854C5-B92A-49D9-AFD2-51727EF63B3B}" dt="2026-05-15T10:29:54.805" v="1742" actId="20577"/>
        <pc:sldMkLst>
          <pc:docMk/>
          <pc:sldMk cId="1147389107" sldId="276"/>
        </pc:sldMkLst>
        <pc:spChg chg="mod">
          <ac:chgData name="Anke Nordemann-Schiffel | NORDEMANN" userId="66700c9b-b1d3-45a8-97d9-b9d9f0fde068" providerId="ADAL" clId="{B6C854C5-B92A-49D9-AFD2-51727EF63B3B}" dt="2026-05-15T10:29:54.805" v="1742" actId="20577"/>
          <ac:spMkLst>
            <pc:docMk/>
            <pc:sldMk cId="1147389107" sldId="276"/>
            <ac:spMk id="5" creationId="{53EA196E-FDEB-03B9-B76E-F2560DDEF6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F7AE8CD5-1B4E-9D58-9891-00AB616AA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-356" r="12886" b="6039"/>
          <a:stretch>
            <a:fillRect/>
          </a:stretch>
        </p:blipFill>
        <p:spPr>
          <a:xfrm>
            <a:off x="-10633" y="-60268"/>
            <a:ext cx="12233564" cy="69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426316" y="188130"/>
            <a:ext cx="1043379" cy="523472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E728AECB-D3E5-8051-486F-1669DFA38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90" y="236472"/>
            <a:ext cx="1512866" cy="409919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C7BF-5349-4853-9F37-8B9C0C20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8E7F1B-6B83-546C-0FC2-07E29028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Imagen 8" descr="Imagen que contiene interior, tabla, pequeño, luz&#10;&#10;El contenido generado por IA puede ser incorrecto.">
            <a:extLst>
              <a:ext uri="{FF2B5EF4-FFF2-40B4-BE49-F238E27FC236}">
                <a16:creationId xmlns:a16="http://schemas.microsoft.com/office/drawing/2014/main" id="{ECBF9528-951E-826D-4A95-0569D7955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7"/>
          <a:stretch>
            <a:fillRect/>
          </a:stretch>
        </p:blipFill>
        <p:spPr>
          <a:xfrm>
            <a:off x="-10634" y="-41627"/>
            <a:ext cx="12202634" cy="924130"/>
          </a:xfrm>
          <a:prstGeom prst="rect">
            <a:avLst/>
          </a:prstGeom>
        </p:spPr>
      </p:pic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39D4A448-7365-B40B-9380-16EE11504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>
            <a:fillRect/>
          </a:stretch>
        </p:blipFill>
        <p:spPr>
          <a:xfrm>
            <a:off x="531247" y="122919"/>
            <a:ext cx="1315087" cy="6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B6E82-EF0F-4279-B8B8-A3F8645E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solidFill>
            <a:srgbClr val="154DA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B6640-C49C-46C2-8086-D4178E56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54D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ipo.europa.eu/tunnel-web/secure/webdav/guest/document_library/contentPdfs/about_euipo/who_we_are/common_communication/common_communication_cp8_e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9782" y="3684605"/>
            <a:ext cx="9144000" cy="1293232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/>
              <a:t>Walking the Line: </a:t>
            </a:r>
            <a:br>
              <a:rPr lang="en-US" sz="3600" dirty="0"/>
            </a:br>
            <a:r>
              <a:rPr lang="en-US" sz="3600" dirty="0"/>
              <a:t>When Using a Mark </a:t>
            </a:r>
            <a:br>
              <a:rPr lang="en-US" sz="3600" dirty="0"/>
            </a:br>
            <a:r>
              <a:rPr lang="en-US" sz="3600" dirty="0"/>
              <a:t>in Altered Form Counts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9782" y="5149424"/>
            <a:ext cx="9144000" cy="720584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Anke Nordemann-Schiffel, maître en droit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/>
                </a:solidFill>
              </a:rPr>
              <a:t>Rechtsanwältin</a:t>
            </a:r>
            <a:r>
              <a:rPr lang="en-US" sz="2000" dirty="0">
                <a:solidFill>
                  <a:schemeClr val="bg1"/>
                </a:solidFill>
              </a:rPr>
              <a:t>, NORDEMANN, Berlin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May 2026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D4860-15B3-C72A-CB35-1725DA4452A4}"/>
              </a:ext>
            </a:extLst>
          </p:cNvPr>
          <p:cNvCxnSpPr>
            <a:cxnSpLocks/>
          </p:cNvCxnSpPr>
          <p:nvPr/>
        </p:nvCxnSpPr>
        <p:spPr>
          <a:xfrm>
            <a:off x="675861" y="5027532"/>
            <a:ext cx="51683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D5746C15-A2BD-139A-F4E3-AF0635AF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829715"/>
            <a:ext cx="3172885" cy="1886695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8CCA9832-0544-550E-CD7D-8BACD4C0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87" y="428615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22CDA-856B-C189-4F2F-A21BFA14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FAC362-97E7-5212-B3C2-D440F0D7AE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in a Form </a:t>
            </a:r>
            <a:r>
              <a:rPr lang="de-DE" dirty="0" err="1">
                <a:latin typeface="Arial Bold"/>
              </a:rPr>
              <a:t>Differing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from</a:t>
            </a:r>
            <a:r>
              <a:rPr lang="de-DE" dirty="0">
                <a:latin typeface="Arial Bold"/>
              </a:rPr>
              <a:t> the Registration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EA196E-FDEB-03B9-B76E-F2560DDEF696}"/>
              </a:ext>
            </a:extLst>
          </p:cNvPr>
          <p:cNvSpPr txBox="1"/>
          <p:nvPr/>
        </p:nvSpPr>
        <p:spPr>
          <a:xfrm>
            <a:off x="712518" y="2291937"/>
            <a:ext cx="10753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Use in a form differing from the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old"/>
              </a:rPr>
              <a:t>the registration´s distinctive character may be </a:t>
            </a:r>
            <a:r>
              <a:rPr lang="en-US" sz="2400" b="1" dirty="0">
                <a:solidFill>
                  <a:srgbClr val="FFC000"/>
                </a:solidFill>
                <a:latin typeface="Arial Bold"/>
              </a:rPr>
              <a:t>altered</a:t>
            </a:r>
            <a:r>
              <a:rPr lang="en-US" sz="2400" dirty="0">
                <a:latin typeface="Arial Bold"/>
              </a:rPr>
              <a:t> if change of distinctive or of elements that make mark distinctive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             used as                                           and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EUIPO, 2</a:t>
            </a:r>
            <a:r>
              <a:rPr lang="en-US" sz="2400" baseline="30000" dirty="0">
                <a:latin typeface="Arial Bold"/>
              </a:rPr>
              <a:t>nd</a:t>
            </a:r>
            <a:r>
              <a:rPr lang="en-US" sz="2400" dirty="0">
                <a:latin typeface="Arial Bold"/>
              </a:rPr>
              <a:t> </a:t>
            </a:r>
            <a:r>
              <a:rPr lang="en-US" sz="2400" dirty="0" err="1">
                <a:latin typeface="Arial Bold"/>
              </a:rPr>
              <a:t>BoA</a:t>
            </a:r>
            <a:r>
              <a:rPr lang="en-US" sz="2400" dirty="0">
                <a:latin typeface="Arial Bold"/>
              </a:rPr>
              <a:t>, 5 March 2026, R 1020/2025-2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6E9664-025D-081E-67A4-72595559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18" y="4182669"/>
            <a:ext cx="2545589" cy="555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6474C3-9FA1-2B38-C183-C7C4A827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39" y="3984171"/>
            <a:ext cx="3177924" cy="7540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80C61B-82B9-F8DA-C296-71910576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422" y="3642668"/>
            <a:ext cx="1835002" cy="12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EF2B-77C9-1A10-52E9-F11BE782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77837-BD39-247E-FDDF-0BF9B5A601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in a Form </a:t>
            </a:r>
            <a:r>
              <a:rPr lang="de-DE" dirty="0" err="1">
                <a:latin typeface="Arial Bold"/>
              </a:rPr>
              <a:t>Differing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from</a:t>
            </a:r>
            <a:r>
              <a:rPr lang="de-DE" dirty="0">
                <a:latin typeface="Arial Bold"/>
              </a:rPr>
              <a:t> the Registration 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03AFA1-CC46-64CB-36A8-F36F79022910}"/>
              </a:ext>
            </a:extLst>
          </p:cNvPr>
          <p:cNvSpPr txBox="1"/>
          <p:nvPr/>
        </p:nvSpPr>
        <p:spPr>
          <a:xfrm>
            <a:off x="712518" y="2291937"/>
            <a:ext cx="107531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Registration for word mark BRUGMAN and for semi-figurative mark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Use 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EUIPO, 1st </a:t>
            </a:r>
            <a:r>
              <a:rPr lang="en-US" sz="2400" dirty="0" err="1">
                <a:latin typeface="Arial Bold"/>
              </a:rPr>
              <a:t>BoA</a:t>
            </a:r>
            <a:r>
              <a:rPr lang="en-US" sz="2400" dirty="0">
                <a:latin typeface="Arial Bold"/>
              </a:rPr>
              <a:t>, 13 March 2026, R 1003/2025-1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9B2AB4-BF10-6145-AB9C-6A00658B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530" y="2644300"/>
            <a:ext cx="2776632" cy="7847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329178-8E36-68F6-2203-80D4679E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88" y="3719852"/>
            <a:ext cx="2244445" cy="5004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CB31F3-FC23-C507-1C82-4084C93D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068" y="3696101"/>
            <a:ext cx="3437375" cy="6164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A82F7C-4601-56CB-D7C7-ACC27645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81" y="4633218"/>
            <a:ext cx="2650060" cy="70148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1A75AD9-D5C8-6BEA-36B9-659EA7C2F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343" y="4554094"/>
            <a:ext cx="3999663" cy="5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2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8DD6-18AE-BF0C-B5B0-1F0BFEEA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E91F60-5719-ADF3-566C-73D8E3FFC1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Germany: Federal Patent Court, </a:t>
            </a:r>
            <a:r>
              <a:rPr lang="de-DE" dirty="0" err="1">
                <a:latin typeface="Arial Bold"/>
              </a:rPr>
              <a:t>judgment</a:t>
            </a:r>
            <a:r>
              <a:rPr lang="de-DE" dirty="0">
                <a:latin typeface="Arial Bold"/>
              </a:rPr>
              <a:t> of 23 August 2024, 30 W (</a:t>
            </a:r>
            <a:r>
              <a:rPr lang="de-DE" dirty="0" err="1">
                <a:latin typeface="Arial Bold"/>
              </a:rPr>
              <a:t>pat</a:t>
            </a:r>
            <a:r>
              <a:rPr lang="de-DE" dirty="0">
                <a:latin typeface="Arial Bold"/>
              </a:rPr>
              <a:t>) 78/21</a:t>
            </a:r>
            <a:r>
              <a:rPr lang="de-DE" spc="-10" dirty="0">
                <a:latin typeface="Arial Bold"/>
              </a:rPr>
              <a:t> - MONSTER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A74F82-251A-2F41-0A04-888AFF0AE2FF}"/>
              </a:ext>
            </a:extLst>
          </p:cNvPr>
          <p:cNvSpPr txBox="1"/>
          <p:nvPr/>
        </p:nvSpPr>
        <p:spPr>
          <a:xfrm>
            <a:off x="719446" y="2291937"/>
            <a:ext cx="10753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endParaRPr lang="de-DE" sz="2400" dirty="0">
              <a:latin typeface="Arial Bold"/>
            </a:endParaRPr>
          </a:p>
          <a:p>
            <a:r>
              <a:rPr lang="de-DE" sz="2400" dirty="0">
                <a:latin typeface="Arial Bold"/>
              </a:rPr>
              <a:t>Genuine </a:t>
            </a:r>
            <a:r>
              <a:rPr lang="de-DE" sz="2400" dirty="0" err="1">
                <a:latin typeface="Arial Bold"/>
              </a:rPr>
              <a:t>use</a:t>
            </a:r>
            <a:r>
              <a:rPr lang="de-DE" sz="2400" dirty="0">
                <a:latin typeface="Arial Bold"/>
              </a:rPr>
              <a:t> of the German </a:t>
            </a:r>
            <a:r>
              <a:rPr lang="de-DE" sz="2400" dirty="0" err="1">
                <a:latin typeface="Arial Bold"/>
              </a:rPr>
              <a:t>word</a:t>
            </a:r>
            <a:r>
              <a:rPr lang="de-DE" sz="2400" dirty="0">
                <a:latin typeface="Arial Bold"/>
              </a:rPr>
              <a:t> </a:t>
            </a:r>
            <a:r>
              <a:rPr lang="de-DE" sz="2400" dirty="0" err="1">
                <a:latin typeface="Arial Bold"/>
              </a:rPr>
              <a:t>mark</a:t>
            </a:r>
            <a:r>
              <a:rPr lang="de-DE" sz="2400" dirty="0">
                <a:latin typeface="Arial Bold"/>
              </a:rPr>
              <a:t> </a:t>
            </a:r>
            <a:r>
              <a:rPr lang="de-DE" sz="2400" b="1" dirty="0">
                <a:latin typeface="Arial Bold"/>
              </a:rPr>
              <a:t>„MONSTER ENERGY“</a:t>
            </a:r>
            <a:r>
              <a:rPr lang="de-DE" sz="2400" dirty="0">
                <a:latin typeface="Arial Bold"/>
              </a:rPr>
              <a:t>?</a:t>
            </a:r>
          </a:p>
        </p:txBody>
      </p:sp>
      <p:pic>
        <p:nvPicPr>
          <p:cNvPr id="2" name="Picture 2" descr="Grünes M auf schwarzem Grund mit weißer Unterschrift Monster Energy">
            <a:extLst>
              <a:ext uri="{FF2B5EF4-FFF2-40B4-BE49-F238E27FC236}">
                <a16:creationId xmlns:a16="http://schemas.microsoft.com/office/drawing/2014/main" id="{2E942433-8A75-8F8B-E44C-ABDF357C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6" y="2291937"/>
            <a:ext cx="2203564" cy="2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EAD394-5C05-1DB7-313A-7E37CFB6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51" y="2398114"/>
            <a:ext cx="3519385" cy="29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2" y="2930368"/>
            <a:ext cx="531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CB1AF7C1-7004-8324-04E2-9C2D5A31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3" y="5615212"/>
            <a:ext cx="2369654" cy="642070"/>
          </a:xfrm>
          <a:prstGeom prst="rect">
            <a:avLst/>
          </a:prstGeom>
          <a:effectLst>
            <a:outerShdw blurRad="113204" dist="20679" dir="2700000" algn="tl" rotWithShape="0">
              <a:prstClr val="black">
                <a:alpha val="63311"/>
              </a:prstClr>
            </a:outerShdw>
          </a:effectLst>
        </p:spPr>
      </p:pic>
      <p:pic>
        <p:nvPicPr>
          <p:cNvPr id="12" name="Imagen 11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1300C04-F345-7301-3D5C-498304844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>
            <a:fillRect/>
          </a:stretch>
        </p:blipFill>
        <p:spPr>
          <a:xfrm>
            <a:off x="4977060" y="725208"/>
            <a:ext cx="2237879" cy="11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693C5-821A-6A3A-738B-B9871C0C5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759119"/>
          </a:xfrm>
          <a:solidFill>
            <a:srgbClr val="344561"/>
          </a:solidFill>
        </p:spPr>
        <p:txBody>
          <a:bodyPr/>
          <a:lstStyle/>
          <a:p>
            <a:r>
              <a:rPr lang="de-DE" spc="-10" dirty="0">
                <a:latin typeface="Arial Bold"/>
              </a:rPr>
              <a:t>Us</a:t>
            </a:r>
            <a:r>
              <a:rPr lang="de-DE" dirty="0">
                <a:latin typeface="Arial Bold"/>
              </a:rPr>
              <a:t>e of an EU trade </a:t>
            </a:r>
            <a:r>
              <a:rPr lang="de-DE" dirty="0" err="1">
                <a:latin typeface="Arial Bold"/>
              </a:rPr>
              <a:t>mark</a:t>
            </a:r>
            <a:r>
              <a:rPr lang="de-DE" dirty="0">
                <a:latin typeface="Arial Bold"/>
              </a:rPr>
              <a:t> in </a:t>
            </a:r>
            <a:r>
              <a:rPr lang="de-DE" dirty="0" err="1">
                <a:latin typeface="Arial Bold"/>
              </a:rPr>
              <a:t>altered</a:t>
            </a:r>
            <a:r>
              <a:rPr lang="de-DE" dirty="0">
                <a:latin typeface="Arial Bold"/>
              </a:rPr>
              <a:t> form: Art. 18 (1)(a) EUTMR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AB4EF3F-ABC9-AEC1-1382-6831DDD332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22218" y="2079951"/>
            <a:ext cx="9025490" cy="38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CA8B8-EF27-A184-5AB6-27CBD7AEE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43E87-854D-4F33-F01A-E9E1C9D14F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of a Trade Mark in </a:t>
            </a:r>
            <a:r>
              <a:rPr lang="de-DE" dirty="0" err="1">
                <a:latin typeface="Arial Bold"/>
              </a:rPr>
              <a:t>Altered</a:t>
            </a:r>
            <a:r>
              <a:rPr lang="de-DE" dirty="0">
                <a:latin typeface="Arial Bold"/>
              </a:rPr>
              <a:t> Form: General </a:t>
            </a:r>
            <a:r>
              <a:rPr lang="de-DE" dirty="0" err="1">
                <a:latin typeface="Arial Bold"/>
              </a:rPr>
              <a:t>Principles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EEBE28-EABA-605C-393B-38090D5FF35B}"/>
              </a:ext>
            </a:extLst>
          </p:cNvPr>
          <p:cNvSpPr txBox="1"/>
          <p:nvPr/>
        </p:nvSpPr>
        <p:spPr>
          <a:xfrm>
            <a:off x="712518" y="2291937"/>
            <a:ext cx="107531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Trade marks are not used in isolation: product information, other trade marks, symbols, images, </a:t>
            </a:r>
            <a:r>
              <a:rPr lang="en-US" sz="2400" dirty="0" err="1">
                <a:latin typeface="Arial Bold"/>
              </a:rPr>
              <a:t>colouring</a:t>
            </a:r>
            <a:r>
              <a:rPr lang="en-US" sz="2400" dirty="0">
                <a:latin typeface="Arial Bold"/>
              </a:rPr>
              <a:t>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enable trade mark owner to adapt trade mark to marketing and sales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Genuine use (+) if `broadly equivalent´</a:t>
            </a:r>
          </a:p>
          <a:p>
            <a:pPr lvl="1"/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Bold"/>
              </a:rPr>
              <a:t>EUIPO Guidelines, Part C, Section 7, Chapter 6.2.1.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Bold"/>
              </a:rPr>
              <a:t>CP 8 (Oct. 2020), </a:t>
            </a:r>
            <a:r>
              <a:rPr lang="en-US" dirty="0">
                <a:latin typeface="Arial Bold"/>
                <a:hlinkClick r:id="rId2"/>
              </a:rPr>
              <a:t>https://euipo.europa.eu/tunnel-web/secure/webdav/guest/document_library/contentPdfs/about_euipo/who_we_are/common_communication/common_communication_cp8_en.pdf</a:t>
            </a:r>
            <a:r>
              <a:rPr lang="en-US" dirty="0">
                <a:latin typeface="Arial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4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2ECC-9D38-70BD-A00F-70997100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D2C2D6-EEB8-F0E3-5E98-C19D76EB1B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of a Trade Mark </a:t>
            </a:r>
            <a:r>
              <a:rPr lang="de-DE" dirty="0" err="1">
                <a:latin typeface="Arial Bold"/>
              </a:rPr>
              <a:t>Together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with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Another</a:t>
            </a:r>
            <a:r>
              <a:rPr lang="de-DE" dirty="0">
                <a:latin typeface="Arial Bold"/>
              </a:rPr>
              <a:t> Trade Mark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C4757-3A14-B5F8-E45D-47D82D1EF275}"/>
              </a:ext>
            </a:extLst>
          </p:cNvPr>
          <p:cNvSpPr txBox="1"/>
          <p:nvPr/>
        </p:nvSpPr>
        <p:spPr>
          <a:xfrm>
            <a:off x="712518" y="2291937"/>
            <a:ext cx="10753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≠ Use as registered but together with another mark</a:t>
            </a:r>
          </a:p>
          <a:p>
            <a:endParaRPr lang="en-US" sz="2400" dirty="0">
              <a:latin typeface="Arial Bold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Arial Bold"/>
              </a:rPr>
              <a:t>Simultaneous use of independent marks</a:t>
            </a:r>
            <a:r>
              <a:rPr lang="en-US" sz="2400" dirty="0">
                <a:latin typeface="Arial Bold"/>
              </a:rPr>
              <a:t> that are perceived as such: Art. 18 (1) 1</a:t>
            </a:r>
            <a:r>
              <a:rPr lang="en-US" sz="2400" baseline="30000" dirty="0">
                <a:latin typeface="Arial Bold"/>
              </a:rPr>
              <a:t>st</a:t>
            </a:r>
            <a:r>
              <a:rPr lang="en-US" sz="2400" dirty="0">
                <a:latin typeface="Arial Bold"/>
              </a:rPr>
              <a:t> </a:t>
            </a:r>
            <a:r>
              <a:rPr lang="en-US" sz="2400" dirty="0" err="1">
                <a:latin typeface="Arial Bold"/>
              </a:rPr>
              <a:t>subpara</a:t>
            </a:r>
            <a:r>
              <a:rPr lang="en-US" sz="2400" dirty="0">
                <a:latin typeface="Arial Bold"/>
              </a:rPr>
              <a:t>. EUTMR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lvl="1"/>
            <a:endParaRPr lang="en-US" sz="2400" dirty="0">
              <a:latin typeface="Arial Bold"/>
            </a:endParaRPr>
          </a:p>
          <a:p>
            <a:pPr lvl="1"/>
            <a:endParaRPr lang="en-US" sz="2400" dirty="0">
              <a:latin typeface="Arial Bold"/>
            </a:endParaRPr>
          </a:p>
          <a:p>
            <a:pPr lvl="1"/>
            <a:endParaRPr lang="en-US" sz="2400" dirty="0"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899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87D7-4096-8D11-5271-5253AEF0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5324FE-FDD6-EB74-5444-7231867D7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of a Trade Mark </a:t>
            </a:r>
            <a:r>
              <a:rPr lang="de-DE" dirty="0" err="1">
                <a:latin typeface="Arial Bold"/>
              </a:rPr>
              <a:t>Together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with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Another</a:t>
            </a:r>
            <a:r>
              <a:rPr lang="de-DE" dirty="0">
                <a:latin typeface="Arial Bold"/>
              </a:rPr>
              <a:t> Trade Mark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49EE02-F314-5A29-FF5F-E8BD8808363D}"/>
              </a:ext>
            </a:extLst>
          </p:cNvPr>
          <p:cNvSpPr txBox="1"/>
          <p:nvPr/>
        </p:nvSpPr>
        <p:spPr>
          <a:xfrm>
            <a:off x="712518" y="2291937"/>
            <a:ext cx="107531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Word mark GENUSSLÄNDER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Perceived as trade mark or as indication of type </a:t>
            </a:r>
            <a:br>
              <a:rPr lang="en-US" sz="2400" dirty="0">
                <a:latin typeface="Arial Bold"/>
              </a:rPr>
            </a:br>
            <a:r>
              <a:rPr lang="en-US" sz="2400" dirty="0">
                <a:latin typeface="Arial Bold"/>
              </a:rPr>
              <a:t>of cheese ?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GC, 28 January 2026, T-46/25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08EA99F-7C20-4386-8D76-27D78B43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08" y="2087849"/>
            <a:ext cx="3377173" cy="46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749EF-1BA1-2321-960E-9EF4C719B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243986-D4CF-2C45-E038-063D66DEB5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Germany: Bundesgerichtshof, </a:t>
            </a:r>
            <a:r>
              <a:rPr lang="de-DE" dirty="0" err="1"/>
              <a:t>judgment</a:t>
            </a:r>
            <a:r>
              <a:rPr lang="de-DE" dirty="0"/>
              <a:t> of 20 November 2025, I ZB 30/25</a:t>
            </a:r>
            <a:r>
              <a:rPr lang="de-DE" spc="-10" dirty="0">
                <a:latin typeface="Arial Bold"/>
              </a:rPr>
              <a:t> – H15 / Hecht H15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0F9241-5BC4-DC6E-1694-01A08F9B15EB}"/>
              </a:ext>
            </a:extLst>
          </p:cNvPr>
          <p:cNvSpPr txBox="1"/>
          <p:nvPr/>
        </p:nvSpPr>
        <p:spPr>
          <a:xfrm>
            <a:off x="719446" y="2291937"/>
            <a:ext cx="107531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 Bold"/>
              </a:rPr>
              <a:t>Registered </a:t>
            </a:r>
            <a:r>
              <a:rPr lang="de-DE" sz="2400" dirty="0" err="1">
                <a:latin typeface="Arial Bold"/>
              </a:rPr>
              <a:t>prior</a:t>
            </a:r>
            <a:r>
              <a:rPr lang="de-DE" sz="2400" dirty="0">
                <a:latin typeface="Arial Bold"/>
              </a:rPr>
              <a:t> trade </a:t>
            </a:r>
            <a:r>
              <a:rPr lang="de-DE" sz="2400" dirty="0" err="1">
                <a:latin typeface="Arial Bold"/>
              </a:rPr>
              <a:t>mark</a:t>
            </a:r>
            <a:r>
              <a:rPr lang="de-DE" sz="2400" dirty="0">
                <a:latin typeface="Arial Bold"/>
              </a:rPr>
              <a:t>: </a:t>
            </a:r>
            <a:r>
              <a:rPr lang="de-DE" sz="2400" b="1" dirty="0">
                <a:latin typeface="Arial Bold"/>
              </a:rPr>
              <a:t>H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Arial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 Bold"/>
              </a:rPr>
              <a:t>„H 15“ and „GUFIC“ </a:t>
            </a:r>
            <a:r>
              <a:rPr lang="de-DE" sz="2400" dirty="0" err="1">
                <a:latin typeface="Arial Bold"/>
              </a:rPr>
              <a:t>perceived</a:t>
            </a:r>
            <a:r>
              <a:rPr lang="de-DE" sz="2400" dirty="0">
                <a:latin typeface="Arial Bold"/>
              </a:rPr>
              <a:t> </a:t>
            </a:r>
            <a:r>
              <a:rPr lang="de-DE" sz="2400" dirty="0" err="1">
                <a:latin typeface="Arial Bold"/>
              </a:rPr>
              <a:t>as</a:t>
            </a:r>
            <a:r>
              <a:rPr lang="de-DE" sz="2400" dirty="0">
                <a:latin typeface="Arial Bold"/>
              </a:rPr>
              <a:t> </a:t>
            </a:r>
            <a:r>
              <a:rPr lang="de-DE" sz="2400" b="1" dirty="0" err="1">
                <a:solidFill>
                  <a:srgbClr val="FFC000"/>
                </a:solidFill>
                <a:latin typeface="Arial Bold"/>
              </a:rPr>
              <a:t>independent</a:t>
            </a:r>
            <a:r>
              <a:rPr lang="de-DE" sz="2400" b="1" dirty="0">
                <a:solidFill>
                  <a:srgbClr val="FFC000"/>
                </a:solidFill>
                <a:latin typeface="Arial Bold"/>
              </a:rPr>
              <a:t> </a:t>
            </a:r>
            <a:r>
              <a:rPr lang="de-DE" sz="2400" b="1" dirty="0" err="1">
                <a:solidFill>
                  <a:srgbClr val="FFC000"/>
                </a:solidFill>
                <a:latin typeface="Arial Bold"/>
              </a:rPr>
              <a:t>signs</a:t>
            </a:r>
            <a:r>
              <a:rPr lang="de-DE" sz="2400" b="1" dirty="0">
                <a:solidFill>
                  <a:srgbClr val="FFC000"/>
                </a:solidFill>
                <a:latin typeface="Arial Bold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FFC000"/>
              </a:solidFill>
              <a:latin typeface="Arial B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Arial Bold"/>
              </a:rPr>
              <a:t>BGH: </a:t>
            </a:r>
            <a:r>
              <a:rPr lang="de-DE" sz="2400" dirty="0" err="1">
                <a:latin typeface="Arial Bold"/>
              </a:rPr>
              <a:t>only</a:t>
            </a:r>
            <a:r>
              <a:rPr lang="de-DE" sz="2400" dirty="0">
                <a:latin typeface="Arial Bold"/>
              </a:rPr>
              <a:t> </a:t>
            </a:r>
            <a:r>
              <a:rPr lang="de-DE" sz="2400" dirty="0" err="1">
                <a:latin typeface="Arial Bold"/>
              </a:rPr>
              <a:t>if</a:t>
            </a:r>
            <a:r>
              <a:rPr lang="de-DE" sz="2400" dirty="0">
                <a:latin typeface="Arial Bold"/>
              </a:rPr>
              <a:t> </a:t>
            </a:r>
            <a:r>
              <a:rPr lang="de-DE" sz="2400" dirty="0" err="1">
                <a:latin typeface="Arial Bold"/>
              </a:rPr>
              <a:t>both</a:t>
            </a:r>
            <a:r>
              <a:rPr lang="de-DE" sz="2400" dirty="0">
                <a:latin typeface="Arial Bold"/>
              </a:rPr>
              <a:t> </a:t>
            </a:r>
            <a:r>
              <a:rPr lang="de-DE" sz="2400" dirty="0" err="1">
                <a:latin typeface="Arial Bold"/>
              </a:rPr>
              <a:t>are</a:t>
            </a:r>
            <a:r>
              <a:rPr lang="de-DE" sz="2400" dirty="0">
                <a:latin typeface="Arial Bold"/>
              </a:rPr>
              <a:t> </a:t>
            </a:r>
            <a:r>
              <a:rPr lang="de-DE" sz="2400" b="1" dirty="0" err="1">
                <a:solidFill>
                  <a:srgbClr val="FFC000"/>
                </a:solidFill>
                <a:latin typeface="Arial Bold"/>
              </a:rPr>
              <a:t>perceived</a:t>
            </a:r>
            <a:r>
              <a:rPr lang="de-DE" sz="2400" b="1" dirty="0">
                <a:solidFill>
                  <a:srgbClr val="FFC000"/>
                </a:solidFill>
                <a:latin typeface="Arial Bold"/>
              </a:rPr>
              <a:t> </a:t>
            </a:r>
            <a:r>
              <a:rPr lang="de-DE" sz="2400" b="1" dirty="0" err="1">
                <a:solidFill>
                  <a:srgbClr val="FFC000"/>
                </a:solidFill>
                <a:latin typeface="Arial Bold"/>
              </a:rPr>
              <a:t>as</a:t>
            </a:r>
            <a:r>
              <a:rPr lang="de-DE" sz="2400" b="1" dirty="0">
                <a:solidFill>
                  <a:srgbClr val="FFC000"/>
                </a:solidFill>
                <a:latin typeface="Arial Bold"/>
              </a:rPr>
              <a:t> trade marks</a:t>
            </a:r>
            <a:r>
              <a:rPr lang="de-DE" sz="2400" dirty="0">
                <a:latin typeface="Arial Bold"/>
              </a:rPr>
              <a:t> = </a:t>
            </a:r>
            <a:r>
              <a:rPr lang="de-DE" sz="2400" dirty="0" err="1">
                <a:latin typeface="Arial Bold"/>
              </a:rPr>
              <a:t>indications</a:t>
            </a:r>
            <a:r>
              <a:rPr lang="de-DE" sz="2400" dirty="0">
                <a:latin typeface="Arial Bold"/>
              </a:rPr>
              <a:t> of </a:t>
            </a:r>
            <a:r>
              <a:rPr lang="de-DE" sz="2400" dirty="0" err="1">
                <a:latin typeface="Arial Bold"/>
              </a:rPr>
              <a:t>origin</a:t>
            </a:r>
            <a:r>
              <a:rPr lang="de-DE" sz="2400" dirty="0">
                <a:latin typeface="Arial Bold"/>
              </a:rPr>
              <a:t>, not just </a:t>
            </a:r>
            <a:r>
              <a:rPr lang="de-DE" sz="2400" dirty="0" err="1">
                <a:latin typeface="Arial Bold"/>
              </a:rPr>
              <a:t>product</a:t>
            </a:r>
            <a:r>
              <a:rPr lang="de-DE" sz="2400" dirty="0">
                <a:latin typeface="Arial Bold"/>
              </a:rPr>
              <a:t> </a:t>
            </a:r>
            <a:r>
              <a:rPr lang="de-DE" sz="2400" dirty="0" err="1">
                <a:latin typeface="Arial Bold"/>
              </a:rPr>
              <a:t>names</a:t>
            </a:r>
            <a:endParaRPr lang="de-DE" sz="2400" dirty="0">
              <a:latin typeface="Arial Bold"/>
            </a:endParaRPr>
          </a:p>
          <a:p>
            <a:endParaRPr lang="de-DE" sz="2400" b="1" dirty="0">
              <a:latin typeface="Arial Bold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CBEF46-3885-649E-E430-D8BC2094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9" y="2886808"/>
            <a:ext cx="7638106" cy="19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7B3A5-1FA0-7C84-DE03-4E241F43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1A63B-A2A0-6FC8-EFCC-C3BCBFCFC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in a Form </a:t>
            </a:r>
            <a:r>
              <a:rPr lang="de-DE" dirty="0" err="1">
                <a:latin typeface="Arial Bold"/>
              </a:rPr>
              <a:t>Differing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from</a:t>
            </a:r>
            <a:r>
              <a:rPr lang="de-DE" dirty="0">
                <a:latin typeface="Arial Bold"/>
              </a:rPr>
              <a:t> the Registration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410492-1DC6-4375-D089-52737B4BB0AB}"/>
              </a:ext>
            </a:extLst>
          </p:cNvPr>
          <p:cNvSpPr txBox="1"/>
          <p:nvPr/>
        </p:nvSpPr>
        <p:spPr>
          <a:xfrm>
            <a:off x="712518" y="2291937"/>
            <a:ext cx="10753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old"/>
              </a:rPr>
              <a:t>Genuine use (+) if </a:t>
            </a:r>
            <a:r>
              <a:rPr lang="en-US" sz="2400" b="1" dirty="0">
                <a:solidFill>
                  <a:srgbClr val="FFC000"/>
                </a:solidFill>
                <a:latin typeface="Arial Bold"/>
              </a:rPr>
              <a:t>no alteration</a:t>
            </a:r>
            <a:r>
              <a:rPr lang="en-US" sz="2400" dirty="0">
                <a:latin typeface="Arial Bold"/>
              </a:rPr>
              <a:t> of the registration´s </a:t>
            </a:r>
            <a:r>
              <a:rPr lang="en-US" sz="2400" b="1" dirty="0">
                <a:solidFill>
                  <a:srgbClr val="FFC000"/>
                </a:solidFill>
                <a:latin typeface="Arial Bold"/>
              </a:rPr>
              <a:t>distinctive character</a:t>
            </a:r>
          </a:p>
          <a:p>
            <a:pPr lvl="1"/>
            <a:endParaRPr lang="en-US" sz="2400" dirty="0">
              <a:latin typeface="Arial Bold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Additions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Omissions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Changed appearance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70156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8154E-7A9A-CF08-3D30-7F4F8631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36004-35A3-76C1-7F61-02D92DEDF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in a Form </a:t>
            </a:r>
            <a:r>
              <a:rPr lang="de-DE" dirty="0" err="1">
                <a:latin typeface="Arial Bold"/>
              </a:rPr>
              <a:t>Differing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from</a:t>
            </a:r>
            <a:r>
              <a:rPr lang="de-DE" dirty="0">
                <a:latin typeface="Arial Bold"/>
              </a:rPr>
              <a:t> the Registration 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24EC3E-ECFB-5A51-78D0-31F7DD7F6251}"/>
              </a:ext>
            </a:extLst>
          </p:cNvPr>
          <p:cNvSpPr txBox="1"/>
          <p:nvPr/>
        </p:nvSpPr>
        <p:spPr>
          <a:xfrm>
            <a:off x="712518" y="2291937"/>
            <a:ext cx="10753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Word mark PHARMOS NATUR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Use 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EUIPO, 4th </a:t>
            </a:r>
            <a:r>
              <a:rPr lang="en-US" sz="2400" dirty="0" err="1">
                <a:latin typeface="Arial Bold"/>
              </a:rPr>
              <a:t>BoA</a:t>
            </a:r>
            <a:r>
              <a:rPr lang="en-US" sz="2400" dirty="0">
                <a:latin typeface="Arial Bold"/>
              </a:rPr>
              <a:t>, 8 April 2026, R 1128/2025-4 and R 1160/2025-4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E4D48A-AED6-1D18-D38B-631E319A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24" y="2892101"/>
            <a:ext cx="2583924" cy="22083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1AA7AA-CB41-1C40-12FF-00AD501A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74" y="2575328"/>
            <a:ext cx="2121547" cy="24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54A1-503D-03C4-601D-99350F56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7DC035-5E00-8B5C-47B6-E781CAC64A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246" y="961901"/>
            <a:ext cx="11055010" cy="1009403"/>
          </a:xfrm>
          <a:solidFill>
            <a:srgbClr val="344561"/>
          </a:solidFill>
        </p:spPr>
        <p:txBody>
          <a:bodyPr/>
          <a:lstStyle/>
          <a:p>
            <a:r>
              <a:rPr lang="de-DE" dirty="0">
                <a:latin typeface="Arial Bold"/>
              </a:rPr>
              <a:t>Use in a Form </a:t>
            </a:r>
            <a:r>
              <a:rPr lang="de-DE" dirty="0" err="1">
                <a:latin typeface="Arial Bold"/>
              </a:rPr>
              <a:t>Differing</a:t>
            </a:r>
            <a:r>
              <a:rPr lang="de-DE" dirty="0">
                <a:latin typeface="Arial Bold"/>
              </a:rPr>
              <a:t> </a:t>
            </a:r>
            <a:r>
              <a:rPr lang="de-DE" dirty="0" err="1">
                <a:latin typeface="Arial Bold"/>
              </a:rPr>
              <a:t>from</a:t>
            </a:r>
            <a:r>
              <a:rPr lang="de-DE" dirty="0">
                <a:latin typeface="Arial Bold"/>
              </a:rPr>
              <a:t> the Registration </a:t>
            </a:r>
            <a:br>
              <a:rPr lang="de-DE" spc="-10" dirty="0">
                <a:latin typeface="Arial Bold"/>
              </a:rPr>
            </a:br>
            <a:endParaRPr lang="en-US" dirty="0">
              <a:latin typeface="Arial Bold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190177-3AF5-9253-48BE-9109E0A5FAEF}"/>
              </a:ext>
            </a:extLst>
          </p:cNvPr>
          <p:cNvSpPr txBox="1"/>
          <p:nvPr/>
        </p:nvSpPr>
        <p:spPr>
          <a:xfrm>
            <a:off x="712518" y="2291937"/>
            <a:ext cx="10753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Registration for figurative mark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Use 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old"/>
              </a:rPr>
              <a:t>EUIPO, 1st </a:t>
            </a:r>
            <a:r>
              <a:rPr lang="en-US" sz="2400" dirty="0" err="1">
                <a:latin typeface="Arial Bold"/>
              </a:rPr>
              <a:t>BoA</a:t>
            </a:r>
            <a:r>
              <a:rPr lang="en-US" sz="2400" dirty="0">
                <a:latin typeface="Arial Bold"/>
              </a:rPr>
              <a:t>, 31 March 2026, R 952/2025-1 and R 930/2025-1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7DFAD6-7CD7-6CF2-C667-1400CC149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082" y="2141880"/>
            <a:ext cx="4876539" cy="625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335668-A3E6-6E4C-BDFC-1012B01A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357" y="3070309"/>
            <a:ext cx="2730896" cy="4341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3558201-9492-12A8-BCDD-F669F096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836" y="3046318"/>
            <a:ext cx="3083420" cy="4368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5E2DF5-8E16-BC27-70FD-5112F35E1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839" y="3039638"/>
            <a:ext cx="1931016" cy="440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2CC5ACC-0DAA-548D-D89A-7FADEB70F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536" y="3608010"/>
            <a:ext cx="1984626" cy="4341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6A45224-456E-9BB2-980A-ED4D5E78B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805" y="3653552"/>
            <a:ext cx="2569769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1D4DCED29E94C95634FDFC8347182" ma:contentTypeVersion="18" ma:contentTypeDescription="Create a new document." ma:contentTypeScope="" ma:versionID="de767dcdfc6a9c2b04304ebc80e5f390">
  <xsd:schema xmlns:xsd="http://www.w3.org/2001/XMLSchema" xmlns:xs="http://www.w3.org/2001/XMLSchema" xmlns:p="http://schemas.microsoft.com/office/2006/metadata/properties" xmlns:ns3="fd0f95f7-959f-4c2c-88a9-963110b3e590" xmlns:ns4="ae00dd12-83f9-48f5-a70a-50c03e6e5d1f" targetNamespace="http://schemas.microsoft.com/office/2006/metadata/properties" ma:root="true" ma:fieldsID="1cd4fefa61b1f7929a67ce16df1a5783" ns3:_="" ns4:_="">
    <xsd:import namespace="fd0f95f7-959f-4c2c-88a9-963110b3e590"/>
    <xsd:import namespace="ae00dd12-83f9-48f5-a70a-50c03e6e5d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f95f7-959f-4c2c-88a9-963110b3e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dd12-83f9-48f5-a70a-50c03e6e5d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0f95f7-959f-4c2c-88a9-963110b3e590" xsi:nil="true"/>
  </documentManagement>
</p:properties>
</file>

<file path=customXml/itemProps1.xml><?xml version="1.0" encoding="utf-8"?>
<ds:datastoreItem xmlns:ds="http://schemas.openxmlformats.org/officeDocument/2006/customXml" ds:itemID="{B140B2C4-6D8F-4446-A535-731E7BF36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f95f7-959f-4c2c-88a9-963110b3e590"/>
    <ds:schemaRef ds:uri="ae00dd12-83f9-48f5-a70a-50c03e6e5d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62144D-7B41-4A41-83D6-215CAFDBEE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59340-223D-44C1-9627-BE12C9521816}">
  <ds:schemaRefs>
    <ds:schemaRef ds:uri="http://purl.org/dc/elements/1.1/"/>
    <ds:schemaRef ds:uri="http://purl.org/dc/dcmitype/"/>
    <ds:schemaRef ds:uri="fd0f95f7-959f-4c2c-88a9-963110b3e590"/>
    <ds:schemaRef ds:uri="http://purl.org/dc/terms/"/>
    <ds:schemaRef ds:uri="http://schemas.microsoft.com/office/2006/metadata/properties"/>
    <ds:schemaRef ds:uri="http://schemas.microsoft.com/office/infopath/2007/PartnerControls"/>
    <ds:schemaRef ds:uri="ae00dd12-83f9-48f5-a70a-50c03e6e5d1f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Breitbild</PresentationFormat>
  <Paragraphs>105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Arial Bold</vt:lpstr>
      <vt:lpstr>Wingdings</vt:lpstr>
      <vt:lpstr>Office Theme</vt:lpstr>
      <vt:lpstr>Walking the Line:  When Using a Mark  in Altered Form Counts </vt:lpstr>
      <vt:lpstr>Use of an EU trade mark in altered form: Art. 18 (1)(a) EUTMR </vt:lpstr>
      <vt:lpstr>Use of a Trade Mark in Altered Form: General Principles </vt:lpstr>
      <vt:lpstr>Use of a Trade Mark Together with Another Trade Mark </vt:lpstr>
      <vt:lpstr>Use of a Trade Mark Together with Another Trade Mark </vt:lpstr>
      <vt:lpstr>Germany: Bundesgerichtshof, judgment of 20 November 2025, I ZB 30/25 – H15 / Hecht H15 </vt:lpstr>
      <vt:lpstr>Use in a Form Differing from the Registration </vt:lpstr>
      <vt:lpstr>Use in a Form Differing from the Registration  </vt:lpstr>
      <vt:lpstr>Use in a Form Differing from the Registration  </vt:lpstr>
      <vt:lpstr>Use in a Form Differing from the Registration </vt:lpstr>
      <vt:lpstr>Use in a Form Differing from the Registration  </vt:lpstr>
      <vt:lpstr>Germany: Federal Patent Court, judgment of 23 August 2024, 30 W (pat) 78/21 - MONSTER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Anke Nordemann-Schiffel</cp:lastModifiedBy>
  <cp:revision>20</cp:revision>
  <dcterms:created xsi:type="dcterms:W3CDTF">2022-01-18T15:08:34Z</dcterms:created>
  <dcterms:modified xsi:type="dcterms:W3CDTF">2026-05-15T10:30:02Z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0x0101000DB1D4DCED29E94C95634FDFC8347182</vt:lpwstr>
  </property>
</Properties>
</file>